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539F-7D0E-4B86-BA17-72783F8653A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9C55-F9AD-438C-970A-C707B4866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3124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Apex Creative Automotive Products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en-US" sz="2400" b="1" i="1" dirty="0" smtClean="0">
                <a:solidFill>
                  <a:schemeClr val="bg1"/>
                </a:solidFill>
              </a:rPr>
              <a:t>beyond automotive products</a:t>
            </a:r>
          </a:p>
          <a:p>
            <a:pPr algn="ctr">
              <a:spcBef>
                <a:spcPts val="0"/>
              </a:spcBef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5" descr="Apex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895350"/>
            <a:ext cx="2376052" cy="6223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0" y="3105150"/>
          <a:ext cx="58673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204"/>
                <a:gridCol w="1767289"/>
                <a:gridCol w="1625906"/>
              </a:tblGrid>
              <a:tr h="13716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Contact Information:</a:t>
                      </a:r>
                    </a:p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2803 W 163</a:t>
                      </a:r>
                      <a:r>
                        <a:rPr lang="en-US" sz="1600" b="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ST</a:t>
                      </a:r>
                    </a:p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Torrance, CA 90504</a:t>
                      </a:r>
                    </a:p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TEL: (310)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347-8599</a:t>
                      </a:r>
                    </a:p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www.apexautopro.com </a:t>
                      </a:r>
                    </a:p>
                    <a:p>
                      <a:pPr algn="l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info@apexautopro.com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Boeing IDs</a:t>
                      </a:r>
                    </a:p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Supplier: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BEST: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SSPN: </a:t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Message Courier: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3A4542</a:t>
                      </a:r>
                    </a:p>
                    <a:p>
                      <a:pPr marL="0" indent="0" algn="l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BE10361833</a:t>
                      </a:r>
                    </a:p>
                    <a:p>
                      <a:pPr marL="0" indent="0" algn="l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N1970322</a:t>
                      </a:r>
                    </a:p>
                    <a:p>
                      <a:pPr marL="0" indent="0" algn="l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1970322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Silicon-Free, Chemical-Resistant Products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26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Vacuum Suction Cups (Rubber): 777X/787 Flex-Track Drilling</a:t>
            </a:r>
          </a:p>
          <a:p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Protective Pads (Rubber): Anti-Slip &amp; Protective Footing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FOD collecting Trays (Fire-Retardant Polyurethane): 787 Vacuum Drill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2x2cu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76350"/>
            <a:ext cx="990600" cy="692717"/>
          </a:xfrm>
          <a:prstGeom prst="rect">
            <a:avLst/>
          </a:prstGeom>
        </p:spPr>
      </p:pic>
      <p:pic>
        <p:nvPicPr>
          <p:cNvPr id="6" name="Picture 5" descr="4x2&amp;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276350"/>
            <a:ext cx="975828" cy="674796"/>
          </a:xfrm>
          <a:prstGeom prst="rect">
            <a:avLst/>
          </a:prstGeom>
        </p:spPr>
      </p:pic>
      <p:pic>
        <p:nvPicPr>
          <p:cNvPr id="7" name="Picture 6" descr="6x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23950"/>
            <a:ext cx="1524000" cy="1029493"/>
          </a:xfrm>
          <a:prstGeom prst="rect">
            <a:avLst/>
          </a:prstGeom>
        </p:spPr>
      </p:pic>
      <p:pic>
        <p:nvPicPr>
          <p:cNvPr id="8" name="Picture 7" descr="ORRVACUP-OVAL-4x2-0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1200150"/>
            <a:ext cx="1117928" cy="704781"/>
          </a:xfrm>
          <a:prstGeom prst="rect">
            <a:avLst/>
          </a:prstGeom>
        </p:spPr>
      </p:pic>
      <p:pic>
        <p:nvPicPr>
          <p:cNvPr id="9" name="Picture 8" descr="ORRVACUP-4.8ID-8.7O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1123950"/>
            <a:ext cx="1102771" cy="914400"/>
          </a:xfrm>
          <a:prstGeom prst="rect">
            <a:avLst/>
          </a:prstGeom>
        </p:spPr>
      </p:pic>
      <p:pic>
        <p:nvPicPr>
          <p:cNvPr id="10" name="Picture 9" descr="ORRVACUP-3INOD-HAL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276350"/>
            <a:ext cx="838200" cy="643147"/>
          </a:xfrm>
          <a:prstGeom prst="rect">
            <a:avLst/>
          </a:prstGeom>
        </p:spPr>
      </p:pic>
      <p:pic>
        <p:nvPicPr>
          <p:cNvPr id="11" name="Picture 10" descr="Doughnut P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2571750"/>
            <a:ext cx="850900" cy="802660"/>
          </a:xfrm>
          <a:prstGeom prst="rect">
            <a:avLst/>
          </a:prstGeom>
        </p:spPr>
      </p:pic>
      <p:pic>
        <p:nvPicPr>
          <p:cNvPr id="12" name="Picture 11" descr="IMG_30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2571750"/>
            <a:ext cx="1014413" cy="761520"/>
          </a:xfrm>
          <a:prstGeom prst="rect">
            <a:avLst/>
          </a:prstGeom>
        </p:spPr>
      </p:pic>
      <p:pic>
        <p:nvPicPr>
          <p:cNvPr id="13" name="Picture 12" descr="IMG_304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2495550"/>
            <a:ext cx="1128713" cy="847725"/>
          </a:xfrm>
          <a:prstGeom prst="rect">
            <a:avLst/>
          </a:prstGeom>
        </p:spPr>
      </p:pic>
      <p:pic>
        <p:nvPicPr>
          <p:cNvPr id="17" name="Picture 16" descr="IMG_159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0600" y="3943350"/>
            <a:ext cx="1721408" cy="417682"/>
          </a:xfrm>
          <a:prstGeom prst="rect">
            <a:avLst/>
          </a:prstGeom>
        </p:spPr>
      </p:pic>
      <p:pic>
        <p:nvPicPr>
          <p:cNvPr id="18" name="Picture 17" descr="IMG_16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3000" y="4019550"/>
            <a:ext cx="1457581" cy="793967"/>
          </a:xfrm>
          <a:prstGeom prst="rect">
            <a:avLst/>
          </a:prstGeom>
        </p:spPr>
      </p:pic>
      <p:pic>
        <p:nvPicPr>
          <p:cNvPr id="19" name="Picture 18" descr="IMG_159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6800" y="4552950"/>
            <a:ext cx="1600200" cy="340645"/>
          </a:xfrm>
          <a:prstGeom prst="rect">
            <a:avLst/>
          </a:prstGeom>
        </p:spPr>
      </p:pic>
      <p:pic>
        <p:nvPicPr>
          <p:cNvPr id="20" name="Picture 19" descr="IMG_16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0400" y="4095750"/>
            <a:ext cx="1591090" cy="743783"/>
          </a:xfrm>
          <a:prstGeom prst="rect">
            <a:avLst/>
          </a:prstGeom>
        </p:spPr>
      </p:pic>
      <p:pic>
        <p:nvPicPr>
          <p:cNvPr id="21" name="Picture 20" descr="FOD-Foam-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0" y="4248150"/>
            <a:ext cx="1376680" cy="39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Precision Machining (Low Volume, Short Lead Time)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95350"/>
          <a:ext cx="8610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883"/>
                <a:gridCol w="4389717"/>
              </a:tblGrid>
              <a:tr h="20193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Compression/Injection/Thermal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Molds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Drill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Jigs, Tooling Fixtures</a:t>
                      </a:r>
                    </a:p>
                  </a:txBody>
                  <a:tcPr>
                    <a:noFill/>
                  </a:tcPr>
                </a:tc>
              </a:tr>
              <a:tr h="2019300">
                <a:tc>
                  <a:txBody>
                    <a:bodyPr/>
                    <a:lstStyle/>
                    <a:p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Power-Feed/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Hand-Held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C-Clamps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Sealant Applicator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2x2 cup m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34" y="1428750"/>
            <a:ext cx="2173006" cy="1143000"/>
          </a:xfrm>
          <a:prstGeom prst="rect">
            <a:avLst/>
          </a:prstGeom>
        </p:spPr>
      </p:pic>
      <p:pic>
        <p:nvPicPr>
          <p:cNvPr id="6" name="Picture 5" descr="machined part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352550"/>
            <a:ext cx="2628311" cy="1447800"/>
          </a:xfrm>
          <a:prstGeom prst="rect">
            <a:avLst/>
          </a:prstGeom>
        </p:spPr>
      </p:pic>
      <p:pic>
        <p:nvPicPr>
          <p:cNvPr id="7" name="Picture 6" descr="machined parts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52550"/>
            <a:ext cx="1522484" cy="1447800"/>
          </a:xfrm>
          <a:prstGeom prst="rect">
            <a:avLst/>
          </a:prstGeom>
        </p:spPr>
      </p:pic>
      <p:pic>
        <p:nvPicPr>
          <p:cNvPr id="8" name="Picture 7" descr="C-Clamp As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486150"/>
            <a:ext cx="2438400" cy="1351342"/>
          </a:xfrm>
          <a:prstGeom prst="rect">
            <a:avLst/>
          </a:prstGeom>
        </p:spPr>
      </p:pic>
      <p:pic>
        <p:nvPicPr>
          <p:cNvPr id="9" name="Picture 8" descr="Mini-C Cla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638550"/>
            <a:ext cx="1396635" cy="914400"/>
          </a:xfrm>
          <a:prstGeom prst="rect">
            <a:avLst/>
          </a:prstGeom>
        </p:spPr>
      </p:pic>
      <p:pic>
        <p:nvPicPr>
          <p:cNvPr id="10" name="Picture 9" descr="DSCN1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37207" y="3486150"/>
            <a:ext cx="1324679" cy="1219200"/>
          </a:xfrm>
          <a:prstGeom prst="rect">
            <a:avLst/>
          </a:prstGeom>
        </p:spPr>
      </p:pic>
      <p:pic>
        <p:nvPicPr>
          <p:cNvPr id="11" name="Picture 10" descr="brus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3486150"/>
            <a:ext cx="1143000" cy="1263423"/>
          </a:xfrm>
          <a:prstGeom prst="rect">
            <a:avLst/>
          </a:prstGeom>
        </p:spPr>
      </p:pic>
      <p:pic>
        <p:nvPicPr>
          <p:cNvPr id="12" name="Picture 11" descr="DSCN14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9623" y="3486150"/>
            <a:ext cx="1626759" cy="1219200"/>
          </a:xfrm>
          <a:prstGeom prst="rect">
            <a:avLst/>
          </a:prstGeom>
        </p:spPr>
      </p:pic>
      <p:pic>
        <p:nvPicPr>
          <p:cNvPr id="13" name="Picture 12" descr="Boxed-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0800" y="1371600"/>
            <a:ext cx="175260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Precision Machining (Low Volume, Short Lead Time)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742950"/>
          <a:ext cx="8686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236"/>
                <a:gridCol w="4428564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Teflon Coated Sealant Mold, Sealant Fairing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Tube Bending, Metal Weldment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133600">
                <a:tc>
                  <a:txBody>
                    <a:bodyPr/>
                    <a:lstStyle/>
                    <a:p>
                      <a:endParaRPr lang="en-US" sz="1600" b="1" dirty="0" smtClean="0">
                        <a:latin typeface="+mn-lt"/>
                      </a:endParaRPr>
                    </a:p>
                    <a:p>
                      <a:r>
                        <a:rPr lang="en-US" sz="1600" b="1" dirty="0" smtClean="0">
                          <a:latin typeface="+mn-lt"/>
                        </a:rPr>
                        <a:t>Large Size Machining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EDMs (Wire/Sinker), Curved Surfaces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3" name="Picture 12" descr="machined part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54" y="1276350"/>
            <a:ext cx="1179321" cy="1447800"/>
          </a:xfrm>
          <a:prstGeom prst="rect">
            <a:avLst/>
          </a:prstGeom>
        </p:spPr>
      </p:pic>
      <p:pic>
        <p:nvPicPr>
          <p:cNvPr id="16" name="Picture 15" descr="DSC_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6350"/>
            <a:ext cx="990600" cy="1002890"/>
          </a:xfrm>
          <a:prstGeom prst="rect">
            <a:avLst/>
          </a:prstGeom>
        </p:spPr>
      </p:pic>
      <p:pic>
        <p:nvPicPr>
          <p:cNvPr id="17" name="Picture 16" descr="machined part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2400" y="1276350"/>
            <a:ext cx="1761068" cy="990600"/>
          </a:xfrm>
          <a:prstGeom prst="rect">
            <a:avLst/>
          </a:prstGeom>
        </p:spPr>
      </p:pic>
      <p:pic>
        <p:nvPicPr>
          <p:cNvPr id="18" name="Picture 17" descr="Bent tub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3374" y="1200149"/>
            <a:ext cx="942976" cy="1676401"/>
          </a:xfrm>
          <a:prstGeom prst="rect">
            <a:avLst/>
          </a:prstGeom>
        </p:spPr>
      </p:pic>
      <p:pic>
        <p:nvPicPr>
          <p:cNvPr id="19" name="Picture 18" descr="wedled fram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1" y="1200149"/>
            <a:ext cx="1596496" cy="1689753"/>
          </a:xfrm>
          <a:prstGeom prst="rect">
            <a:avLst/>
          </a:prstGeom>
        </p:spPr>
      </p:pic>
      <p:pic>
        <p:nvPicPr>
          <p:cNvPr id="20" name="Picture 19" descr="wedled p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1200150"/>
            <a:ext cx="1042349" cy="1371600"/>
          </a:xfrm>
          <a:prstGeom prst="rect">
            <a:avLst/>
          </a:prstGeom>
        </p:spPr>
      </p:pic>
      <p:pic>
        <p:nvPicPr>
          <p:cNvPr id="21" name="Picture 20" descr="machined parts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486150"/>
            <a:ext cx="1595283" cy="1236345"/>
          </a:xfrm>
          <a:prstGeom prst="rect">
            <a:avLst/>
          </a:prstGeom>
        </p:spPr>
      </p:pic>
      <p:pic>
        <p:nvPicPr>
          <p:cNvPr id="22" name="Picture 21" descr="Yaxis-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3486150"/>
            <a:ext cx="2286000" cy="1338366"/>
          </a:xfrm>
          <a:prstGeom prst="rect">
            <a:avLst/>
          </a:prstGeom>
        </p:spPr>
      </p:pic>
      <p:pic>
        <p:nvPicPr>
          <p:cNvPr id="24" name="Picture 23" descr="Extruder_D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3562350"/>
            <a:ext cx="1380511" cy="1143000"/>
          </a:xfrm>
          <a:prstGeom prst="rect">
            <a:avLst/>
          </a:prstGeom>
        </p:spPr>
      </p:pic>
      <p:pic>
        <p:nvPicPr>
          <p:cNvPr id="25" name="Picture 24" descr="EXTRUDER_SCREW_CCW_3.0_Dia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2200" y="3562350"/>
            <a:ext cx="284035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Add-On Turnkey System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819150"/>
          <a:ext cx="8686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Flex-Track Vacuum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Monitoring System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Hydraulic</a:t>
                      </a:r>
                      <a:r>
                        <a:rPr lang="en-US" b="1" baseline="0" dirty="0" smtClean="0"/>
                        <a:t> Jig Controller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Torque Calibrator</a:t>
                      </a:r>
                    </a:p>
                    <a:p>
                      <a:r>
                        <a:rPr lang="en-US" b="1" dirty="0" smtClean="0"/>
                        <a:t>Vacuum Base &amp;</a:t>
                      </a:r>
                    </a:p>
                    <a:p>
                      <a:r>
                        <a:rPr lang="en-US" b="1" dirty="0" smtClean="0"/>
                        <a:t>Monitoring System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Cup &amp; Sen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68072" y="1170277"/>
            <a:ext cx="685802" cy="1355147"/>
          </a:xfrm>
          <a:prstGeom prst="rect">
            <a:avLst/>
          </a:prstGeom>
        </p:spPr>
      </p:pic>
      <p:pic>
        <p:nvPicPr>
          <p:cNvPr id="7" name="Picture 6" descr="Controller-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123950"/>
            <a:ext cx="1328086" cy="828982"/>
          </a:xfrm>
          <a:prstGeom prst="rect">
            <a:avLst/>
          </a:prstGeom>
        </p:spPr>
      </p:pic>
      <p:pic>
        <p:nvPicPr>
          <p:cNvPr id="9" name="Picture 8" descr="anybus-communicator-profin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965378"/>
            <a:ext cx="2286000" cy="1158986"/>
          </a:xfrm>
          <a:prstGeom prst="rect">
            <a:avLst/>
          </a:prstGeom>
        </p:spPr>
      </p:pic>
      <p:pic>
        <p:nvPicPr>
          <p:cNvPr id="11" name="Picture 10" descr="ENG Mo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867150"/>
            <a:ext cx="1524091" cy="990600"/>
          </a:xfrm>
          <a:prstGeom prst="rect">
            <a:avLst/>
          </a:prstGeom>
        </p:spPr>
      </p:pic>
      <p:pic>
        <p:nvPicPr>
          <p:cNvPr id="12" name="Picture 11" descr="image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67150"/>
            <a:ext cx="1371600" cy="1024467"/>
          </a:xfrm>
          <a:prstGeom prst="rect">
            <a:avLst/>
          </a:prstGeom>
        </p:spPr>
      </p:pic>
      <p:pic>
        <p:nvPicPr>
          <p:cNvPr id="13" name="Picture 12" descr="Torque To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3867150"/>
            <a:ext cx="2057400" cy="1016639"/>
          </a:xfrm>
          <a:prstGeom prst="rect">
            <a:avLst/>
          </a:prstGeom>
        </p:spPr>
      </p:pic>
      <p:pic>
        <p:nvPicPr>
          <p:cNvPr id="15" name="Picture 14" descr="DJ Controller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266950"/>
            <a:ext cx="1021768" cy="1371600"/>
          </a:xfrm>
          <a:prstGeom prst="rect">
            <a:avLst/>
          </a:prstGeom>
        </p:spPr>
      </p:pic>
      <p:pic>
        <p:nvPicPr>
          <p:cNvPr id="17" name="Picture 16" descr="DJ Controller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2266950"/>
            <a:ext cx="1719923" cy="1295400"/>
          </a:xfrm>
          <a:prstGeom prst="rect">
            <a:avLst/>
          </a:prstGeom>
        </p:spPr>
      </p:pic>
      <p:pic>
        <p:nvPicPr>
          <p:cNvPr id="18" name="Picture 17" descr="Yaxis-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2419350"/>
            <a:ext cx="1811860" cy="1060774"/>
          </a:xfrm>
          <a:prstGeom prst="rect">
            <a:avLst/>
          </a:prstGeom>
        </p:spPr>
      </p:pic>
      <p:pic>
        <p:nvPicPr>
          <p:cNvPr id="19" name="Picture 18" descr="VACSYS-DV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27928" y="971550"/>
            <a:ext cx="2625072" cy="107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Mass-Production &amp; Stocking Items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038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ST item: Spindle Guard Protective Cover, P/N: ST7020P-F-1 to ST7020P-F-6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pPr marL="211455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211455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* We stock all 6 sizes in California for immediate delivery</a:t>
            </a:r>
          </a:p>
          <a:p>
            <a:pPr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Silicon-Free Rubber Bellow: P/N: BELO-28MMID </a:t>
            </a:r>
            <a:r>
              <a:rPr lang="en-US" sz="1800" dirty="0" smtClean="0">
                <a:solidFill>
                  <a:schemeClr val="bg1"/>
                </a:solidFill>
              </a:rPr>
              <a:t>(Stocks available in California)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Nose Gu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00150"/>
            <a:ext cx="1538312" cy="1371600"/>
          </a:xfrm>
          <a:prstGeom prst="rect">
            <a:avLst/>
          </a:prstGeom>
        </p:spPr>
      </p:pic>
      <p:pic>
        <p:nvPicPr>
          <p:cNvPr id="7" name="Picture 6" descr="Bellow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914400" y="3409950"/>
            <a:ext cx="1888702" cy="1143000"/>
          </a:xfrm>
          <a:prstGeom prst="rect">
            <a:avLst/>
          </a:prstGeom>
        </p:spPr>
      </p:pic>
      <p:pic>
        <p:nvPicPr>
          <p:cNvPr id="9" name="Picture 8" descr="PU Shrou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409950"/>
            <a:ext cx="2018002" cy="1066800"/>
          </a:xfrm>
          <a:prstGeom prst="rect">
            <a:avLst/>
          </a:prstGeom>
        </p:spPr>
      </p:pic>
      <p:pic>
        <p:nvPicPr>
          <p:cNvPr id="10" name="Picture 9" descr="Bellow&amp;Shroud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6172200" y="3486150"/>
            <a:ext cx="2133600" cy="1066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562600" y="379095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>
            <a:off x="2971800" y="379095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0550"/>
          </a:xfr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/>
              <a:t>Equipment List and Maximum Sizes</a:t>
            </a:r>
            <a:endParaRPr lang="en-US" sz="28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0" y="819150"/>
          <a:ext cx="78486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3505200"/>
              </a:tblGrid>
              <a:tr h="48554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Equipment (Qty)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Maximum Machinable Size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indent="0"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5-axis CNC (2)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Ø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23”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Ø600 mm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4-axis CNC (4)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Ø15.5” (Ø400 mm 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3-axis CNC (15)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59*29.5*23”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1500*750*600 mm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indent="0"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Horizontal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Lathe (2)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Ø15.7*47.2” (Ø400*1200 mm)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indent="0"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EDM (Wire and Sinker, 2)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10*10*12”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250*250*300 mm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8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3D Printer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ABS and Nylon only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 1)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12*12*10”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300*300*250 mm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639779">
                <a:tc>
                  <a:txBody>
                    <a:bodyPr/>
                    <a:lstStyle/>
                    <a:p>
                      <a:pPr marL="0" indent="0"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CMM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 Measuring Machine,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31.5*20*20” (800*500*500 mm)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274</Words>
  <Application>Microsoft Office PowerPoint</Application>
  <PresentationFormat>On-screen Show (16:9)</PresentationFormat>
  <Paragraphs>86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Silicon-Free, Chemical-Resistant Products</vt:lpstr>
      <vt:lpstr>Precision Machining (Low Volume, Short Lead Time)</vt:lpstr>
      <vt:lpstr>Precision Machining (Low Volume, Short Lead Time)</vt:lpstr>
      <vt:lpstr>Add-On Turnkey System</vt:lpstr>
      <vt:lpstr>Mass-Production &amp; Stocking Items</vt:lpstr>
      <vt:lpstr>Equipment List and Maximum Sizes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 Lin</dc:creator>
  <cp:lastModifiedBy>Louis Lin</cp:lastModifiedBy>
  <cp:revision>149</cp:revision>
  <dcterms:created xsi:type="dcterms:W3CDTF">2017-12-12T20:48:16Z</dcterms:created>
  <dcterms:modified xsi:type="dcterms:W3CDTF">2018-01-16T01:18:11Z</dcterms:modified>
</cp:coreProperties>
</file>